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g" ContentType="image/jpeg"/>
  <Override PartName="/ppt/media/image17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4" autoAdjust="0"/>
    <p:restoredTop sz="94267" autoAdjust="0"/>
  </p:normalViewPr>
  <p:slideViewPr>
    <p:cSldViewPr>
      <p:cViewPr varScale="1">
        <p:scale>
          <a:sx n="100" d="100"/>
          <a:sy n="100" d="100"/>
        </p:scale>
        <p:origin x="14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Boltzmann_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3999" y="361374"/>
            <a:ext cx="12954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Deep Boltzmann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41817" y="2967589"/>
            <a:ext cx="5833783" cy="5537378"/>
          </a:xfrm>
          <a:custGeom>
            <a:avLst/>
            <a:gdLst/>
            <a:ahLst/>
            <a:cxnLst/>
            <a:rect l="l" t="t" r="r" b="b"/>
            <a:pathLst>
              <a:path w="5833783" h="5537378">
                <a:moveTo>
                  <a:pt x="0" y="0"/>
                </a:moveTo>
                <a:lnTo>
                  <a:pt x="5833782" y="0"/>
                </a:lnTo>
                <a:lnTo>
                  <a:pt x="5833782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4506" y="8686800"/>
            <a:ext cx="22284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Nunito Sans"/>
                <a:hlinkClick r:id="rId4" tooltip="https://en.wikipedia.org/wiki/Boltzmann_machine"/>
              </a:rPr>
              <a:t>Soucre:  Wikipedia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1278</Words>
  <Application>Microsoft Macintosh PowerPoint</Application>
  <PresentationFormat>Custom</PresentationFormat>
  <Paragraphs>200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Nunito Sans Semi-Bold</vt:lpstr>
      <vt:lpstr>Nunito Sans Heavy</vt:lpstr>
      <vt:lpstr>Nunito Sans</vt:lpstr>
      <vt:lpstr>Calibri</vt:lpstr>
      <vt:lpstr>Cambria Math</vt:lpstr>
      <vt:lpstr>Libre Baskerville</vt:lpstr>
      <vt:lpstr>Arial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170</cp:revision>
  <dcterms:created xsi:type="dcterms:W3CDTF">2006-08-16T00:00:00Z</dcterms:created>
  <dcterms:modified xsi:type="dcterms:W3CDTF">2024-09-07T18:15:22Z</dcterms:modified>
  <dc:identifier>DAF_p7YEKQg</dc:identifier>
</cp:coreProperties>
</file>